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01" y="3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61F89D-1F2A-8FE0-D460-885047F4ED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695B7B4-EC64-047B-14EF-F7962DA0B8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C86EB4-E218-BCE6-327C-CF2015999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B0FDD-A48F-4DBD-9E7B-C418397716D7}" type="datetimeFigureOut">
              <a:rPr kumimoji="1" lang="ja-JP" altLang="en-US" smtClean="0"/>
              <a:t>2024/5/6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62B186E-E5EF-FC3D-7454-42C4E5A31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BEF1E38-EE8E-C794-FE2C-4C9DE7423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75620-9DF1-4F6D-9203-5EF636C0DE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736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F0099C-89F9-C0F1-56EF-CB04AB3004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076141C-8DAF-6BB4-A508-2A02F74744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0E8C702-95A2-F905-A3C7-DE8365238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B0FDD-A48F-4DBD-9E7B-C418397716D7}" type="datetimeFigureOut">
              <a:rPr kumimoji="1" lang="ja-JP" altLang="en-US" smtClean="0"/>
              <a:t>2024/5/6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D739285-FE1B-A891-CCDD-CD4814C64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C7DAB1-AB93-797E-2B83-0A8ADAD76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75620-9DF1-4F6D-9203-5EF636C0DE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0807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78D13E5-A91B-889F-D3B2-A7C5BEE574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8CDBF49-6658-3F9A-587A-2B9F6C84B7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058789B-10BC-175A-6D2C-C326ECE21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B0FDD-A48F-4DBD-9E7B-C418397716D7}" type="datetimeFigureOut">
              <a:rPr kumimoji="1" lang="ja-JP" altLang="en-US" smtClean="0"/>
              <a:t>2024/5/6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00C1A0-0F33-26BD-4E75-40F1AA586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5647449-7EA5-4E0B-EDD4-912283B95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75620-9DF1-4F6D-9203-5EF636C0DE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5823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FB135A7-BF25-D552-4A60-439E4F140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4CD61C9-BA9B-552D-3D87-44B2247897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36CF6A9-5D4D-7D36-A852-07AE05A7BF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B0FDD-A48F-4DBD-9E7B-C418397716D7}" type="datetimeFigureOut">
              <a:rPr kumimoji="1" lang="ja-JP" altLang="en-US" smtClean="0"/>
              <a:t>2024/5/6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56E2F69-1B76-7AA9-BE53-1E4E20760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CD8A55F-09BC-D8B8-2421-32EBB30D6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75620-9DF1-4F6D-9203-5EF636C0DE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2916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F587CB-6BD4-2F4F-1ADC-89DF27605F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D5C9C48-2CBE-D1A5-98C1-728D1409A9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A8BF236-BF57-1F4F-D91F-4D7CFAA4E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B0FDD-A48F-4DBD-9E7B-C418397716D7}" type="datetimeFigureOut">
              <a:rPr kumimoji="1" lang="ja-JP" altLang="en-US" smtClean="0"/>
              <a:t>2024/5/6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D5B51D9-C805-469E-1C31-F06AFE004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E13AA75-3097-4264-206F-F09949143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75620-9DF1-4F6D-9203-5EF636C0DE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6258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C85ED7-D87A-0ECE-F27C-28610588B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D7791F3-B730-517E-9F6B-CD428001B0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387CBDA-16DC-0141-D5A2-DC0394FE44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A7F99B-5B09-51D4-BBA4-3F962E826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B0FDD-A48F-4DBD-9E7B-C418397716D7}" type="datetimeFigureOut">
              <a:rPr kumimoji="1" lang="ja-JP" altLang="en-US" smtClean="0"/>
              <a:t>2024/5/6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BC2ECD0-397A-7773-5028-63230211A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80D5C6-27E7-32D5-04A6-653752593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75620-9DF1-4F6D-9203-5EF636C0DE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9469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C7B8B5-7643-1AC7-13D8-1F7FC63A6E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F5FAAC4-C3CA-9D8E-BF0E-2E4E24C90D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0F55886-FBDC-A0D6-6608-F059FB0532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8F60964-810C-5BA4-2F44-A4C4AF284D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6B8A3C1-356E-711F-494E-D3EA6D2190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11D39AD-3B9C-CCA0-A74B-191811576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B0FDD-A48F-4DBD-9E7B-C418397716D7}" type="datetimeFigureOut">
              <a:rPr kumimoji="1" lang="ja-JP" altLang="en-US" smtClean="0"/>
              <a:t>2024/5/6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C47C013-2F3A-04D0-6C68-2E71F4F6D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593AFBE-4F14-6EF3-3557-1A1C10FCD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75620-9DF1-4F6D-9203-5EF636C0DE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2137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BA5172-0F2E-698B-5B1B-B7A6297AB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469576F-E57A-FD98-320F-5AECB85EE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B0FDD-A48F-4DBD-9E7B-C418397716D7}" type="datetimeFigureOut">
              <a:rPr kumimoji="1" lang="ja-JP" altLang="en-US" smtClean="0"/>
              <a:t>2024/5/6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4FBFD9F-7943-5560-CFD8-53EC05DB7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0795F7B-E61C-3D0C-3E9F-9248D7D20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75620-9DF1-4F6D-9203-5EF636C0DE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9963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0D2DCA4-96CA-AF39-E428-C1F1B6071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B0FDD-A48F-4DBD-9E7B-C418397716D7}" type="datetimeFigureOut">
              <a:rPr kumimoji="1" lang="ja-JP" altLang="en-US" smtClean="0"/>
              <a:t>2024/5/6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BF3DC8F-F85C-5EBA-2AE6-13445D747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CE85AE4-A6DE-4B1E-1546-B6C8AA674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75620-9DF1-4F6D-9203-5EF636C0DE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0656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7751C4D-3106-C160-B81C-538906350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BA5838D-98D1-3F39-9399-339F666715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BA0E82D-D2D7-4A2C-8199-BCAE9438BC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261BBA9-3182-520C-21DD-30B0E4308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B0FDD-A48F-4DBD-9E7B-C418397716D7}" type="datetimeFigureOut">
              <a:rPr kumimoji="1" lang="ja-JP" altLang="en-US" smtClean="0"/>
              <a:t>2024/5/6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4353049-4D1C-4AF0-EC7E-DACC8B42A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12B4DDF-C4CF-A89F-A74A-B7178D743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75620-9DF1-4F6D-9203-5EF636C0DE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549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C79BEB-EF71-4BE6-4B45-E0D2F73FC3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FDCBBC3-73A4-FBFA-C892-615465CB19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B49BADC-BBF1-299B-1343-9E7F7D49A4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A387F84-FDE3-D363-DCCA-83DFFEB8D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B0FDD-A48F-4DBD-9E7B-C418397716D7}" type="datetimeFigureOut">
              <a:rPr kumimoji="1" lang="ja-JP" altLang="en-US" smtClean="0"/>
              <a:t>2024/5/6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1F8523B-CDFB-4163-48A2-EE319DABF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9402225-BC9C-D634-1488-67DFCE70C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75620-9DF1-4F6D-9203-5EF636C0DE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8664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1CBA76C-3087-32C4-DCF5-45774E5819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87ED0B5-04FB-343A-6B6F-12E0779E06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105CFF4-7091-E3D1-6E0F-D8D22BBD2E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47B0FDD-A48F-4DBD-9E7B-C418397716D7}" type="datetimeFigureOut">
              <a:rPr kumimoji="1" lang="ja-JP" altLang="en-US" smtClean="0"/>
              <a:t>2024/5/6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A45FD70-F3CC-F6C0-12C8-D571B10379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56EBDE9-16DE-F6C6-ECA5-8E987366CA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6175620-9DF1-4F6D-9203-5EF636C0DE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0666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ED94EB19-11C9-5215-2EF8-469692EC13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59149" y="3015573"/>
            <a:ext cx="9273702" cy="1741251"/>
          </a:xfrm>
        </p:spPr>
        <p:txBody>
          <a:bodyPr/>
          <a:lstStyle/>
          <a:p>
            <a:pPr lvl="0" algn="ctr" hangingPunct="1">
              <a:lnSpc>
                <a:spcPct val="80000"/>
              </a:lnSpc>
              <a:spcBef>
                <a:spcPts val="700"/>
              </a:spcBef>
              <a:buNone/>
            </a:pPr>
            <a:r>
              <a:rPr lang="ja-JP" altLang="ja-JP" sz="2800" b="1" dirty="0">
                <a:solidFill>
                  <a:schemeClr val="bg1"/>
                </a:solidFill>
                <a:latin typeface="メイリオ" pitchFamily="50"/>
                <a:ea typeface="メイリオ" pitchFamily="50"/>
              </a:rPr>
              <a:t>演題発表に関連し、</a:t>
            </a:r>
            <a:endParaRPr lang="en-US" altLang="ja-JP" sz="2800" b="1" dirty="0">
              <a:solidFill>
                <a:schemeClr val="bg1"/>
              </a:solidFill>
              <a:latin typeface="メイリオ" pitchFamily="50"/>
              <a:ea typeface="メイリオ" pitchFamily="50"/>
            </a:endParaRPr>
          </a:p>
          <a:p>
            <a:pPr lvl="0" algn="ctr" hangingPunct="1">
              <a:lnSpc>
                <a:spcPct val="80000"/>
              </a:lnSpc>
              <a:spcBef>
                <a:spcPts val="700"/>
              </a:spcBef>
              <a:buNone/>
            </a:pPr>
            <a:r>
              <a:rPr lang="ja-JP" altLang="ja-JP" sz="2800" b="1" dirty="0">
                <a:solidFill>
                  <a:schemeClr val="bg1"/>
                </a:solidFill>
                <a:latin typeface="メイリオ" pitchFamily="50"/>
                <a:ea typeface="メイリオ" pitchFamily="50"/>
              </a:rPr>
              <a:t>開示すべき</a:t>
            </a:r>
            <a:r>
              <a:rPr lang="en-US" altLang="ja-JP" sz="2800" b="1" dirty="0">
                <a:solidFill>
                  <a:schemeClr val="bg1"/>
                </a:solidFill>
                <a:latin typeface="メイリオ" pitchFamily="50"/>
                <a:ea typeface="メイリオ" pitchFamily="50"/>
              </a:rPr>
              <a:t>COI </a:t>
            </a:r>
            <a:r>
              <a:rPr lang="ja-JP" altLang="ja-JP" sz="2800" b="1" dirty="0">
                <a:solidFill>
                  <a:schemeClr val="bg1"/>
                </a:solidFill>
                <a:latin typeface="メイリオ" pitchFamily="50"/>
                <a:ea typeface="メイリオ" pitchFamily="50"/>
              </a:rPr>
              <a:t>関係にある企業などはありません。</a:t>
            </a:r>
            <a:endParaRPr lang="en-US" altLang="ja-JP" sz="2800" b="1" dirty="0">
              <a:solidFill>
                <a:schemeClr val="bg1"/>
              </a:solidFill>
              <a:latin typeface="メイリオ" pitchFamily="50"/>
              <a:ea typeface="メイリオ" pitchFamily="50"/>
            </a:endParaRPr>
          </a:p>
          <a:p>
            <a:pPr lvl="0" algn="ctr" hangingPunct="1">
              <a:lnSpc>
                <a:spcPct val="80000"/>
              </a:lnSpc>
              <a:spcBef>
                <a:spcPts val="200"/>
              </a:spcBef>
              <a:buNone/>
            </a:pPr>
            <a:endParaRPr lang="en-US" altLang="ja-JP" sz="2800" b="1" i="1" dirty="0">
              <a:solidFill>
                <a:srgbClr val="002060"/>
              </a:solidFill>
              <a:latin typeface="メイリオ" pitchFamily="50"/>
              <a:ea typeface="メイリオ" pitchFamily="50"/>
            </a:endParaRPr>
          </a:p>
          <a:p>
            <a:endParaRPr kumimoji="1" lang="ja-JP" altLang="en-US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01F05815-FB84-3CB2-23FB-110A4FBA526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24000" y="475974"/>
            <a:ext cx="9144000" cy="2048565"/>
          </a:xfrm>
          <a:noFill/>
          <a:ln>
            <a:noFill/>
          </a:ln>
        </p:spPr>
        <p:txBody>
          <a:bodyPr/>
          <a:lstStyle/>
          <a:p>
            <a:pPr eaLnBrk="1" hangingPunct="1"/>
            <a:r>
              <a:rPr kumimoji="0" lang="ja-JP" altLang="en-US" sz="4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kumimoji="0" lang="en-US" altLang="ja-JP" sz="4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18</a:t>
            </a:r>
            <a:r>
              <a:rPr kumimoji="0" lang="ja-JP" altLang="en-US" sz="4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回 膵癌術前治療研究会</a:t>
            </a:r>
            <a:br>
              <a:rPr kumimoji="0" lang="ja-JP" altLang="en-US" sz="4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0" lang="en-US" altLang="ja-JP" sz="3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COI </a:t>
            </a:r>
            <a:r>
              <a:rPr kumimoji="0" lang="ja-JP" altLang="en-US" sz="3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開示</a:t>
            </a:r>
            <a:br>
              <a:rPr kumimoji="0" lang="en-US" altLang="ja-JP" sz="40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0" lang="ja-JP" altLang="en-US" sz="16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br>
              <a:rPr kumimoji="0" lang="en-US" altLang="ja-JP" sz="2400" b="1" i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0" lang="ja-JP" altLang="en-US" sz="2400" b="1" i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筆頭発表者名：　○○　○○</a:t>
            </a:r>
            <a:endParaRPr kumimoji="0" lang="en-US" altLang="ja-JP" sz="2400" b="1" i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578783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37</Words>
  <Application>Microsoft Office PowerPoint</Application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游ゴシック</vt:lpstr>
      <vt:lpstr>游ゴシック Light</vt:lpstr>
      <vt:lpstr>Arial</vt:lpstr>
      <vt:lpstr>Office テーマ</vt:lpstr>
      <vt:lpstr>第18回 膵癌術前治療研究会 COI 開示 　 筆頭発表者名：　○○　○○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第18回 膵癌術前治療研究会 COI 開示 　 筆頭発表者名：　○○　○○</dc:title>
  <dc:creator>正司園加奈子</dc:creator>
  <cp:lastModifiedBy>正司園加奈子</cp:lastModifiedBy>
  <cp:revision>1</cp:revision>
  <dcterms:created xsi:type="dcterms:W3CDTF">2024-05-06T01:14:30Z</dcterms:created>
  <dcterms:modified xsi:type="dcterms:W3CDTF">2024-05-06T01:18:36Z</dcterms:modified>
</cp:coreProperties>
</file>