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72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6B2CFA-8801-528B-7A8D-59E5472BE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F273752-CF8C-979E-5D28-CE1ACC91F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809A78-5FF5-85C5-B562-80C981C81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B89B-D4E2-4FE6-840B-1B6BD7438309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C47261-EE0C-3A1E-6C8F-37800571F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948CDF-B871-A459-8B23-A72DC74F5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6109-A105-40CE-AC88-CB654D1FE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607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9F1790-97DE-6311-5DB9-996D51684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2E206E5-9D04-4C4E-676C-2D694A84CF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A12490-EA81-CBB7-5F26-8DA7EB761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B89B-D4E2-4FE6-840B-1B6BD7438309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32DC51-1B2F-8D00-5AA8-DFE82E797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93BDC3-32C8-7365-8D67-CF932760B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6109-A105-40CE-AC88-CB654D1FE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3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B1E8520-5751-8B38-AB17-DC227C9D4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59E70E-9BB7-CF8A-A24A-408E5A50D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854341-BF55-1DD6-CC9B-BE1996619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B89B-D4E2-4FE6-840B-1B6BD7438309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3C5E7-C903-DCB3-B2E0-1EA3FD287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A38FCB-7843-3C1B-8731-27B66D5A0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6109-A105-40CE-AC88-CB654D1FE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27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59118A-8876-1EFA-2C1D-16E7BB5BC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E03837-B85B-F4DF-B488-2BE9781BA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055B7A-197D-DA57-526C-A842CDAB9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B89B-D4E2-4FE6-840B-1B6BD7438309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DFC1B4-E2B2-E2A8-9587-354E37E4B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327C3E-998E-E9C6-B608-A3CCCA98B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6109-A105-40CE-AC88-CB654D1FE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205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2ED74-04AF-4807-8F07-1F16AA9D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235B526-4A35-AC93-53A1-E2C0F2612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415BE3-84AA-6216-3336-55DA64C55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B89B-D4E2-4FE6-840B-1B6BD7438309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203CC2-9B0A-F186-9D9A-DC89652C6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232CBE-A5BF-2CF3-BC41-DB5C2492C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6109-A105-40CE-AC88-CB654D1FE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55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72B7C7-2A66-2396-FAFC-CB9AD78F7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195A35-1FFE-0934-9B9B-BFCF0886B8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A92E783-4C33-8812-0364-940BDE4C1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E22763-3E17-E0F0-CD92-651578207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B89B-D4E2-4FE6-840B-1B6BD7438309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06F864-EE49-3FA2-224C-396467DBF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33744A-4CA6-8DEF-04D4-26E69459D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6109-A105-40CE-AC88-CB654D1FE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154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1EEAF-5229-286B-A091-A761C98B8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76EC84-1653-0837-9323-49A4B3CF9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34950F6-8088-E91F-91B4-D7B4C75B0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DB5B58E-1769-E1B9-CFED-75DA7BEF7A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131ABE4-449C-780C-C01F-923789A7B8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87E61DA-479A-DB07-ED08-10ADD093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B89B-D4E2-4FE6-840B-1B6BD7438309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745DC8A-A401-5FE9-60BC-5D5C0E1C0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84FE819-B050-7593-E2CE-DA4992B1B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6109-A105-40CE-AC88-CB654D1FE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661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B2DBFB-8BC5-D97C-A6F1-B52CFB849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1E18EB7-97AF-4610-5DD9-1939C099B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B89B-D4E2-4FE6-840B-1B6BD7438309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D9D6B88-710A-F682-0BD3-8BBA3D193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277FE72-3FB6-D9B8-287D-357F54FD7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6109-A105-40CE-AC88-CB654D1FE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883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AABAF8-69A1-C3AE-3BEC-8770CD38B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B89B-D4E2-4FE6-840B-1B6BD7438309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98661C8-4439-AFA9-0463-B2BD2DE4E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5BD3ED2-1D87-ED8F-6F2D-A335ABABB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6109-A105-40CE-AC88-CB654D1FE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668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085FAE-D676-751D-BD65-3717818AE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9EB515-2DCF-F364-AF39-CA4014E31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B234E39-12E0-0274-2130-2065F4EDF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81B56C-9CB2-1D10-67F6-600A129FE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B89B-D4E2-4FE6-840B-1B6BD7438309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978C48-3A00-A4B5-B5BB-F2BC46024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BBDF4C-E689-B3EA-AD18-A714F4370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6109-A105-40CE-AC88-CB654D1FE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473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DBA0C1-EBA4-EF63-C495-0ACFC9F99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B4CB46F-86A1-AC2B-5055-7A4E795F7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1BEF39D-370B-730A-EA80-8EBBE42C3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1A37AD-20A2-0C92-D34F-E1BA0998A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B89B-D4E2-4FE6-840B-1B6BD7438309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2CE1683-25EA-4C14-32B6-6E3FD9C6C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574797-E00D-9882-700D-A0E45D40D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6109-A105-40CE-AC88-CB654D1FE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10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356F450-E2BF-1C9C-B00B-771102012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9F3EEF-DAE2-8C5C-ACEF-BF597CB2C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441A28-C79E-958E-8331-06CFFEEF66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A1B89B-D4E2-4FE6-840B-1B6BD7438309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E1B3F4-AFBD-CE02-3EB0-44F8713D29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7D9824-7E8E-E738-A1D3-A1B5B3B7E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AC6109-A105-40CE-AC88-CB654D1FE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637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1F1B812-F642-34B7-2B31-84D579844B2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469312"/>
            <a:ext cx="9144000" cy="2023035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0" lang="en-US" altLang="ja-JP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kumimoji="0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 膵癌術前治療研究会</a:t>
            </a:r>
            <a:br>
              <a:rPr kumimoji="0" lang="ja-JP" altLang="en-US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0"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 </a:t>
            </a:r>
            <a:r>
              <a:rPr kumimoji="0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br>
              <a:rPr kumimoji="0" lang="en-US" altLang="ja-JP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0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kumimoji="0" lang="en-US" altLang="ja-JP" sz="2400" b="1" i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0" lang="ja-JP" altLang="en-US" sz="2400" b="1" i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筆頭発表者名：　○○　○○</a:t>
            </a:r>
            <a:endParaRPr kumimoji="0" lang="en-US" altLang="ja-JP" sz="2400" b="1" i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51DBA3F-C5A8-DD9F-985F-6A453AFC637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2671866"/>
            <a:ext cx="9144000" cy="321548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9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kumimoji="0" lang="en-US" altLang="ja-JP" sz="9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 </a:t>
            </a:r>
            <a:r>
              <a:rPr kumimoji="0" lang="ja-JP" altLang="en-US" sz="9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関係にある企業などとして、</a:t>
            </a:r>
            <a:endParaRPr kumimoji="0" lang="en-US" altLang="ja-JP" sz="9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0" lang="ja-JP" altLang="en-US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①顧問：</a:t>
            </a:r>
            <a:r>
              <a:rPr kumimoji="0" lang="en-US" altLang="ja-JP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kumimoji="0" lang="ja-JP" altLang="en-US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なし</a:t>
            </a:r>
            <a:endParaRPr kumimoji="0" lang="en-US" altLang="ja-JP" sz="8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0" lang="ja-JP" altLang="en-US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②株保有・利益：</a:t>
            </a:r>
            <a:r>
              <a:rPr kumimoji="0" lang="en-US" altLang="ja-JP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0" lang="ja-JP" altLang="en-US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なし</a:t>
            </a:r>
            <a:endParaRPr kumimoji="0" lang="en-US" altLang="ja-JP" sz="8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0" lang="ja-JP" altLang="en-US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③特許使用料：</a:t>
            </a:r>
            <a:r>
              <a:rPr kumimoji="0" lang="en-US" altLang="ja-JP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kumimoji="0" lang="ja-JP" altLang="en-US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なし</a:t>
            </a:r>
            <a:endParaRPr kumimoji="0" lang="en-US" altLang="ja-JP" sz="8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0" lang="ja-JP" altLang="en-US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④講演料：</a:t>
            </a:r>
            <a:r>
              <a:rPr kumimoji="0" lang="en-US" altLang="ja-JP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kumimoji="0" lang="ja-JP" altLang="en-US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なし</a:t>
            </a:r>
            <a:endParaRPr kumimoji="0" lang="en-US" altLang="ja-JP" sz="8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0" lang="ja-JP" altLang="en-US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⑤原稿料：</a:t>
            </a:r>
            <a:r>
              <a:rPr kumimoji="0" lang="en-US" altLang="ja-JP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kumimoji="0" lang="ja-JP" altLang="en-US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なし</a:t>
            </a:r>
            <a:endParaRPr kumimoji="0" lang="en-US" altLang="ja-JP" sz="8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0" lang="ja-JP" altLang="en-US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⑥受託研究・共同研究費：○○製薬</a:t>
            </a:r>
            <a:endParaRPr kumimoji="0" lang="en-US" altLang="ja-JP" sz="8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0" lang="ja-JP" altLang="en-US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⑦奨学寄付金：　　　　　○○製薬</a:t>
            </a:r>
            <a:endParaRPr kumimoji="0" lang="en-US" altLang="ja-JP" sz="8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0" lang="ja-JP" altLang="en-US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⑧寄付講座所属：　　　　あり（○○製薬）</a:t>
            </a:r>
            <a:endParaRPr kumimoji="0" lang="en-US" altLang="ja-JP" sz="8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0" lang="ja-JP" altLang="en-US" sz="8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⑨贈答品などの報酬：　　なし</a:t>
            </a:r>
            <a:endParaRPr kumimoji="0" lang="en-US" altLang="ja-JP" sz="8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869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120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第18回 膵癌術前治療研究会 COI 開示 　 筆頭発表者名：　○○　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第18回 膵癌術前治療研究会 COI 開示 　 筆頭発表者名：　○○　○○</dc:title>
  <dc:creator>正司園加奈子</dc:creator>
  <cp:lastModifiedBy>正司園加奈子</cp:lastModifiedBy>
  <cp:revision>3</cp:revision>
  <dcterms:created xsi:type="dcterms:W3CDTF">2024-05-05T13:13:58Z</dcterms:created>
  <dcterms:modified xsi:type="dcterms:W3CDTF">2024-05-06T01:12:25Z</dcterms:modified>
</cp:coreProperties>
</file>